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Proxima Nova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roximaNova-bold.fntdata"/><Relationship Id="rId14" Type="http://schemas.openxmlformats.org/officeDocument/2006/relationships/font" Target="fonts/ProximaNova-regular.fntdata"/><Relationship Id="rId17" Type="http://schemas.openxmlformats.org/officeDocument/2006/relationships/font" Target="fonts/ProximaNova-boldItalic.fntdata"/><Relationship Id="rId16" Type="http://schemas.openxmlformats.org/officeDocument/2006/relationships/font" Target="fonts/ProximaNova-italic.fntdata"/><Relationship Id="rId5" Type="http://schemas.openxmlformats.org/officeDocument/2006/relationships/slide" Target="slides/slide1.xml"/><Relationship Id="rId19" Type="http://schemas.openxmlformats.org/officeDocument/2006/relationships/font" Target="fonts/Roboto-bold.fntdata"/><Relationship Id="rId6" Type="http://schemas.openxmlformats.org/officeDocument/2006/relationships/slide" Target="slides/slide2.xml"/><Relationship Id="rId18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75fc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75fc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aa8ecff11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aa8ecff11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75fce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75fc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aa7fefb6c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aa7fefb6c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b83ed1e2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b83ed1e2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83ed1e2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b83ed1e2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83ed1e2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b83ed1e2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83ed1e2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b83ed1e2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75fce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75fce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ackaging.python.org/tutorials/managing-dependencies/#managing-dependencies" TargetMode="External"/><Relationship Id="rId4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ip.pypa.io/en/stable/" TargetMode="External"/><Relationship Id="rId4" Type="http://schemas.openxmlformats.org/officeDocument/2006/relationships/hyperlink" Target="https://github.com/pypa/pipfile" TargetMode="External"/><Relationship Id="rId5" Type="http://schemas.openxmlformats.org/officeDocument/2006/relationships/hyperlink" Target="https://virtualenv.pypa.io/en/stable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141750" y="1782000"/>
            <a:ext cx="8619900" cy="116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The future of Python dependencies management is here!</a:t>
            </a:r>
            <a:endParaRPr sz="4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98250" y="526350"/>
            <a:ext cx="45360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{ 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    “name”: “Nir Galon”,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    “twitter”: “@nirgn975”,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    “github”: “github.com/nirgn975”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    “website”: “www.nirgn.com”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}</a:t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Nir_Galon_big.jpg"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4250" y="526350"/>
            <a:ext cx="3645000" cy="3638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</a:t>
            </a:r>
            <a:r>
              <a:rPr lang="en" sz="3000"/>
              <a:t>ip is great!</a:t>
            </a:r>
            <a:endParaRPr sz="3000"/>
          </a:p>
        </p:txBody>
      </p:sp>
      <p:pic>
        <p:nvPicPr>
          <p:cNvPr descr="you_are_awesome1.jpg"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875" y="1139225"/>
            <a:ext cx="4472275" cy="322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189750" y="445025"/>
            <a:ext cx="878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But not compares to the superpowers npm offers (or yarn) (or composer) (or bundler) (or … really?!)</a:t>
            </a:r>
            <a:endParaRPr sz="3000"/>
          </a:p>
        </p:txBody>
      </p:sp>
      <p:pic>
        <p:nvPicPr>
          <p:cNvPr descr="pipenv-hero.jpg"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9250" y="1588625"/>
            <a:ext cx="5905500" cy="31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why should I use it ?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12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Kenneth Reitz - Everything * for Humans author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150" y="1968900"/>
            <a:ext cx="4477700" cy="29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why should I use it ?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12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The officially recommended Python packaging tool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325" y="2004475"/>
            <a:ext cx="9084676" cy="266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why should I use it ?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12793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combines all the best practices</a:t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pip</a:t>
            </a: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3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Pipfile</a:t>
            </a: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30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/>
              </a:rPr>
              <a:t>virtualenv</a:t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But why should I use it ?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1211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It’ll give you superpowers !!!</a:t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587" y="1783750"/>
            <a:ext cx="7548826" cy="319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idx="2" type="body"/>
          </p:nvPr>
        </p:nvSpPr>
        <p:spPr>
          <a:xfrm>
            <a:off x="6357950" y="1817700"/>
            <a:ext cx="2418600" cy="273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Contact me: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Nir Galon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Email: nir@galon.io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Website: http://nirgn.com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Twitter: @nirgn975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GitHub: nirgn975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 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" y="0"/>
            <a:ext cx="635793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/>
        </p:nvSpPr>
        <p:spPr>
          <a:xfrm>
            <a:off x="6357950" y="411800"/>
            <a:ext cx="27477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Thanks!</a:t>
            </a:r>
            <a:endParaRPr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